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C55"/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660F166-30FD-CA49-9B1A-6E9035F24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4098C06-E9AB-9040-9AF3-35E3924DE0A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06500" y="1866900"/>
            <a:ext cx="97790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AFD8D13-1840-BC43-A8F5-4A651BAC2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21450"/>
            <a:ext cx="11595100" cy="254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1C911D7-56EA-EE48-AFD4-40D9E74E0E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2B0117E-4635-C545-9B76-66EA28423F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9B73D51-C375-9846-AACC-94E23AA24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74088E-B6BE-A142-ACF1-A4120AC302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584958C-5268-0042-9DEC-80E51DAF98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BA4986C-CCD4-314D-8058-5073BA0A8E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6972CA8-6A5A-D74F-BF7D-1315892319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3867" y="2743200"/>
            <a:ext cx="4064267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972135" y="3971280"/>
            <a:ext cx="2247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E1AF2-0836-F947-8C62-88C495508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31</cp:revision>
  <dcterms:created xsi:type="dcterms:W3CDTF">2024-11-19T15:44:34Z</dcterms:created>
  <dcterms:modified xsi:type="dcterms:W3CDTF">2024-11-20T21:10:29Z</dcterms:modified>
</cp:coreProperties>
</file>